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3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B7B2"/>
    <a:srgbClr val="B5C20E"/>
    <a:srgbClr val="EA4C54"/>
    <a:srgbClr val="E01A23"/>
    <a:srgbClr val="FF0000"/>
    <a:srgbClr val="F28E93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>
        <p:scale>
          <a:sx n="75" d="100"/>
          <a:sy n="75" d="100"/>
        </p:scale>
        <p:origin x="113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87BBE7-B03E-4F8D-A3F2-98CC5E54B21D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5DBA2-4435-4C45-9A35-A5920B79D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496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6F21C-20B3-A928-0946-7DA847ADA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8289AF-7A9B-37FA-DA95-27E24E9A4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1202B-BC27-0831-D6DA-4AC0268E9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53FE-012B-4544-BE6B-1017A68570CE}" type="datetime1">
              <a:rPr lang="en-US" smtClean="0"/>
              <a:t>3/14/2025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84245-BC1D-882E-E403-8BD98C0CD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29009-3E57-1855-E01A-039E0EE34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32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A65E2-48E4-F316-2D9F-6DD60E16C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0A729-EA44-C702-DFCF-929113EAC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340FB-90B5-4C23-0DAB-6E8E61D7E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BECA8-A713-4BBE-988D-12B4DB81A155}" type="datetime1">
              <a:rPr lang="en-US" smtClean="0"/>
              <a:t>3/14/2025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2D501-FCE8-0F38-747D-FBF5E9840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B33917-DFFF-E01C-AF82-9571A4685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899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CE388-7557-4B59-6782-CD2893D2E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C77C6-E4DB-021A-31F8-3E8422959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5AC98-0788-8525-A442-377CC3B6D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6628-FA4E-437F-B529-EAC5B9B6FD19}" type="datetime1">
              <a:rPr lang="en-US" smtClean="0"/>
              <a:t>3/14/2025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F3611-AB79-D0B3-626E-90FCDEB8D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2859F-F5EC-00D1-AAC9-61DC699CE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067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2B6C2-C5A6-F028-792A-BB806E6C2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2C182-FE96-F980-1EBD-035A24D84E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486600-AD79-AE60-B088-FE23CA0CCF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2A1FD0-E96C-F1ED-0A3D-8770CFEC8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8DB6-CB5C-4980-8FDD-18F57D256F1A}" type="datetime1">
              <a:rPr lang="en-US" smtClean="0"/>
              <a:t>3/14/2025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CE66AD-48C5-1503-5EDF-C4D923546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F441EF-84F4-4473-21A7-30125B240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325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2ECD6-0874-69F6-19FC-05DE973D9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3F136B-D91A-AC13-7392-DA3A3C39B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9ED88F-6C03-8057-D232-B6DF5E077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46D409-A2D9-0A71-8782-9460439C1C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42D893-F418-BB96-22DF-59355C98C8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CA5032-8A37-A649-1326-0BFB469E9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F0D64-D1D4-4965-B267-B04D0EBF3464}" type="datetime1">
              <a:rPr lang="en-US" smtClean="0"/>
              <a:t>3/14/2025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000CE6-9314-FF86-04F0-DC93AD227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ACB8AB-9017-72F8-0C6D-F1B9550BE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681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35511-71D2-EE2D-E247-8D0B82018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CDAF36-78F9-3C08-D851-CF8F688AF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B2DE-52BE-4060-93AC-2A93567E476B}" type="datetime1">
              <a:rPr lang="en-US" smtClean="0"/>
              <a:t>3/14/2025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D05C4B-CA36-3D26-A574-1FE3CA37F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A12E80-B9C4-3FDB-96A8-D5C07B9EF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815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055BC8-FE69-DB43-BCE1-3F22633C3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EBE0-58F9-4BB8-AC4C-CDB33BB59640}" type="datetime1">
              <a:rPr lang="en-US" smtClean="0"/>
              <a:t>3/14/2025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1A2DE1-2C47-E4C6-875A-008710EEE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4BB6DB-428A-1501-4B17-A8F6F6FED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042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9BC7F-E2C2-859E-58CE-84D247D5A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F27C8-F8F1-E516-358C-B43A54492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3F9A6-71C4-BCF6-2144-64983FE886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015305-65FA-CACD-7B47-00061A994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F2445-C3BA-4EAE-92C0-7FAC48B755EF}" type="datetime1">
              <a:rPr lang="en-US" smtClean="0"/>
              <a:t>3/14/2025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0AB56E-4381-5A81-CA62-AEADE21C4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832001-1796-1EC9-933E-4A2211DCF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959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87BCB-DD1E-2CFF-09F0-86486EB2B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F64F17-7DC4-08D2-699E-5107F84AFB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7EF714-F71C-58CA-5165-5B4233688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6C9988-4F2B-B2F4-E1D2-63BEBE4C1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8956-60CF-4E99-86A8-E3D6384B4B79}" type="datetime1">
              <a:rPr lang="en-US" smtClean="0"/>
              <a:t>3/14/2025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41293C-2EAA-CE01-605C-D75B8F0B3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2E46E5-96B0-DAB0-4938-11556F099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340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52EF5-8984-A2BA-23F7-2CFFC439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A4A4BB-C950-FE41-0A46-7CF303310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9A58D-349C-3309-701C-54D98476A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24817-8DEB-4989-AADE-141395B8705D}" type="datetime1">
              <a:rPr lang="en-US" smtClean="0"/>
              <a:t>3/14/2025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D908F-3CAB-FF10-702E-63229A98E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ACBFE-5A6A-80DF-793F-048B066E4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857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70F581-B12E-1BF3-3BAC-B933A10377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A775AF-EAF3-C1A5-B4EC-D4F65382C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73B4D-14F0-74BF-5CED-10FFC5662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92133-C4A9-4567-BB2D-9236F7B75397}" type="datetime1">
              <a:rPr lang="en-US" smtClean="0"/>
              <a:t>3/14/2025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6F620-3F77-FBFC-AF7B-DB51A65B3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5B66E-978D-94CD-DC83-F43600536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230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18F60D-4670-DDFC-3E45-D4FF0DEDA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28CB25-DDFC-0D5E-8BB7-B8F5BFCEA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794FC-A3D5-55B8-F99F-CE2D8EC40E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270C19-86D2-44C6-B65A-A38E64395F4E}" type="datetime1">
              <a:rPr lang="en-US" smtClean="0"/>
              <a:t>3/14/2025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0A859-DB0E-AF37-EB2F-0C0B6D72B5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FF7FB-3B29-40A3-7599-0B654751A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F01104-E613-47DB-A4B5-38FC14575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42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rgbClr r="0" g="0" b="0">
                <a:alpha val="34000"/>
              </a:scrgbClr>
            </a:gs>
            <a:gs pos="100000">
              <a:srgbClr val="EA4C54">
                <a:alpha val="53000"/>
              </a:srgbClr>
            </a:gs>
            <a:gs pos="100000">
              <a:schemeClr val="accent1">
                <a:lumMod val="30000"/>
                <a:lumOff val="70000"/>
                <a:alpha val="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military officer&#10;&#10;AI-generated content may be incorrect.">
            <a:extLst>
              <a:ext uri="{FF2B5EF4-FFF2-40B4-BE49-F238E27FC236}">
                <a16:creationId xmlns:a16="http://schemas.microsoft.com/office/drawing/2014/main" id="{4BDF7A5B-A904-FA42-43FF-AB42DF827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08" y="165122"/>
            <a:ext cx="1421939" cy="14219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1427AD-9598-5FBE-59DC-42352C1FC6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750" y="360363"/>
            <a:ext cx="1031458" cy="10314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C3623C-F8DA-DA8D-3791-3D8B0A0F92A7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C1B562-C971-8975-C7EA-FFC031CD876D}"/>
              </a:ext>
            </a:extLst>
          </p:cNvPr>
          <p:cNvSpPr/>
          <p:nvPr/>
        </p:nvSpPr>
        <p:spPr>
          <a:xfrm>
            <a:off x="12146281" y="0"/>
            <a:ext cx="4571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FDADF8-4D50-8A33-A37D-CCFC064F40E9}"/>
              </a:ext>
            </a:extLst>
          </p:cNvPr>
          <p:cNvSpPr/>
          <p:nvPr/>
        </p:nvSpPr>
        <p:spPr>
          <a:xfrm>
            <a:off x="45719" y="6858000"/>
            <a:ext cx="12100562" cy="457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D07626-599E-2DB2-5E64-B0253F1003BE}"/>
              </a:ext>
            </a:extLst>
          </p:cNvPr>
          <p:cNvSpPr/>
          <p:nvPr/>
        </p:nvSpPr>
        <p:spPr>
          <a:xfrm>
            <a:off x="68578" y="-22860"/>
            <a:ext cx="12100562" cy="457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FDCB1A-206A-DFE0-02F6-EB5E8D0BC136}"/>
              </a:ext>
            </a:extLst>
          </p:cNvPr>
          <p:cNvSpPr txBox="1"/>
          <p:nvPr/>
        </p:nvSpPr>
        <p:spPr>
          <a:xfrm>
            <a:off x="5181601" y="3524746"/>
            <a:ext cx="509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4198C8-7CDC-0A81-F1B3-D6CAC01606DD}"/>
              </a:ext>
            </a:extLst>
          </p:cNvPr>
          <p:cNvSpPr txBox="1"/>
          <p:nvPr/>
        </p:nvSpPr>
        <p:spPr>
          <a:xfrm>
            <a:off x="5181601" y="886181"/>
            <a:ext cx="1612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FF4B5A8-3F7B-CA92-ED4B-0674117BFE3B}"/>
              </a:ext>
            </a:extLst>
          </p:cNvPr>
          <p:cNvSpPr/>
          <p:nvPr/>
        </p:nvSpPr>
        <p:spPr>
          <a:xfrm>
            <a:off x="11084108" y="6401663"/>
            <a:ext cx="259081" cy="261960"/>
          </a:xfrm>
          <a:prstGeom prst="ellipse">
            <a:avLst/>
          </a:prstGeom>
          <a:solidFill>
            <a:srgbClr val="FCB7B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51EC79-A0F1-68AE-0048-4CCF47E5A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880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rgbClr r="0" g="0" b="0">
                <a:alpha val="34000"/>
              </a:scrgbClr>
            </a:gs>
            <a:gs pos="100000">
              <a:srgbClr val="EA4C54">
                <a:alpha val="53000"/>
              </a:srgbClr>
            </a:gs>
            <a:gs pos="100000">
              <a:schemeClr val="accent1">
                <a:lumMod val="30000"/>
                <a:lumOff val="70000"/>
                <a:alpha val="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8BE175-A656-0E21-EAF8-CFABF9A50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military officer&#10;&#10;AI-generated content may be incorrect.">
            <a:extLst>
              <a:ext uri="{FF2B5EF4-FFF2-40B4-BE49-F238E27FC236}">
                <a16:creationId xmlns:a16="http://schemas.microsoft.com/office/drawing/2014/main" id="{5F3E842D-30AE-231F-CC82-67D02EB7E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08" y="165122"/>
            <a:ext cx="1421939" cy="14219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8D2E25-F641-B796-A198-FD64F48DFA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750" y="360363"/>
            <a:ext cx="1031458" cy="10314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C7982A-8B4E-F1C6-479A-2F16DCB7A1EF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9E5F9F-28B0-42D1-E8E9-7F481372D421}"/>
              </a:ext>
            </a:extLst>
          </p:cNvPr>
          <p:cNvSpPr/>
          <p:nvPr/>
        </p:nvSpPr>
        <p:spPr>
          <a:xfrm>
            <a:off x="12146281" y="0"/>
            <a:ext cx="4571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E419B0-791B-94A2-B593-91BCC4F87433}"/>
              </a:ext>
            </a:extLst>
          </p:cNvPr>
          <p:cNvSpPr/>
          <p:nvPr/>
        </p:nvSpPr>
        <p:spPr>
          <a:xfrm>
            <a:off x="45719" y="6858000"/>
            <a:ext cx="12100562" cy="457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11785E-5FE8-5006-6B00-349DE9066605}"/>
              </a:ext>
            </a:extLst>
          </p:cNvPr>
          <p:cNvSpPr/>
          <p:nvPr/>
        </p:nvSpPr>
        <p:spPr>
          <a:xfrm>
            <a:off x="68578" y="-22860"/>
            <a:ext cx="12100562" cy="457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317866-5890-0B85-57D1-865D665D9467}"/>
              </a:ext>
            </a:extLst>
          </p:cNvPr>
          <p:cNvSpPr txBox="1"/>
          <p:nvPr/>
        </p:nvSpPr>
        <p:spPr>
          <a:xfrm>
            <a:off x="5181601" y="3524746"/>
            <a:ext cx="509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6791D3-9E64-2981-6C89-36B38DB8A630}"/>
              </a:ext>
            </a:extLst>
          </p:cNvPr>
          <p:cNvSpPr txBox="1"/>
          <p:nvPr/>
        </p:nvSpPr>
        <p:spPr>
          <a:xfrm>
            <a:off x="5181601" y="886181"/>
            <a:ext cx="1612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4C71906-8F3D-8A69-A90E-9E358BC12403}"/>
              </a:ext>
            </a:extLst>
          </p:cNvPr>
          <p:cNvSpPr/>
          <p:nvPr/>
        </p:nvSpPr>
        <p:spPr>
          <a:xfrm>
            <a:off x="11084108" y="6401663"/>
            <a:ext cx="259081" cy="261960"/>
          </a:xfrm>
          <a:prstGeom prst="ellipse">
            <a:avLst/>
          </a:prstGeom>
          <a:solidFill>
            <a:srgbClr val="FCB7B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5EE20160-E25E-D39C-C85A-B1CA2B7EA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373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rgbClr r="0" g="0" b="0">
                <a:alpha val="34000"/>
              </a:scrgbClr>
            </a:gs>
            <a:gs pos="100000">
              <a:srgbClr val="EA4C54">
                <a:alpha val="53000"/>
              </a:srgbClr>
            </a:gs>
            <a:gs pos="100000">
              <a:schemeClr val="accent1">
                <a:lumMod val="30000"/>
                <a:lumOff val="70000"/>
                <a:alpha val="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7CDB56-84EA-5AE8-1CEF-167CCBDCE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military officer&#10;&#10;AI-generated content may be incorrect.">
            <a:extLst>
              <a:ext uri="{FF2B5EF4-FFF2-40B4-BE49-F238E27FC236}">
                <a16:creationId xmlns:a16="http://schemas.microsoft.com/office/drawing/2014/main" id="{1A4246F7-96CC-7840-E6CF-401539B6D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08" y="165122"/>
            <a:ext cx="1421939" cy="14219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D2FF2-AFE8-34E9-3451-6BF59C9569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750" y="360363"/>
            <a:ext cx="1031458" cy="10314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F29D30-0E7A-6A30-9468-37C6D6024153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CA4D20-A538-0FE6-C499-5E9590D466E1}"/>
              </a:ext>
            </a:extLst>
          </p:cNvPr>
          <p:cNvSpPr/>
          <p:nvPr/>
        </p:nvSpPr>
        <p:spPr>
          <a:xfrm>
            <a:off x="12146281" y="0"/>
            <a:ext cx="4571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B95A1F-5D0A-8466-86B3-2C92DE854DC0}"/>
              </a:ext>
            </a:extLst>
          </p:cNvPr>
          <p:cNvSpPr/>
          <p:nvPr/>
        </p:nvSpPr>
        <p:spPr>
          <a:xfrm>
            <a:off x="45719" y="6858000"/>
            <a:ext cx="12100562" cy="457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C437CB-6F5E-5826-7C49-16CC18B7C025}"/>
              </a:ext>
            </a:extLst>
          </p:cNvPr>
          <p:cNvSpPr/>
          <p:nvPr/>
        </p:nvSpPr>
        <p:spPr>
          <a:xfrm>
            <a:off x="68578" y="-22860"/>
            <a:ext cx="12100562" cy="457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C63B33-21B2-FBE7-4B49-9BFB00A5AC86}"/>
              </a:ext>
            </a:extLst>
          </p:cNvPr>
          <p:cNvSpPr txBox="1"/>
          <p:nvPr/>
        </p:nvSpPr>
        <p:spPr>
          <a:xfrm>
            <a:off x="5181601" y="3524746"/>
            <a:ext cx="509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DF1E62-E155-042A-848B-05C2D21A5F7D}"/>
              </a:ext>
            </a:extLst>
          </p:cNvPr>
          <p:cNvSpPr txBox="1"/>
          <p:nvPr/>
        </p:nvSpPr>
        <p:spPr>
          <a:xfrm>
            <a:off x="5181601" y="886181"/>
            <a:ext cx="1612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4E188E7-6C4C-75F0-14F6-2FECDFA82719}"/>
              </a:ext>
            </a:extLst>
          </p:cNvPr>
          <p:cNvSpPr/>
          <p:nvPr/>
        </p:nvSpPr>
        <p:spPr>
          <a:xfrm>
            <a:off x="11084108" y="6401663"/>
            <a:ext cx="259081" cy="261960"/>
          </a:xfrm>
          <a:prstGeom prst="ellipse">
            <a:avLst/>
          </a:prstGeom>
          <a:solidFill>
            <a:srgbClr val="FCB7B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9ACDFF5C-AE11-0065-9B1C-DBD0E4A48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306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rgbClr r="0" g="0" b="0">
                <a:alpha val="34000"/>
              </a:scrgbClr>
            </a:gs>
            <a:gs pos="100000">
              <a:srgbClr val="EA4C54">
                <a:alpha val="53000"/>
              </a:srgbClr>
            </a:gs>
            <a:gs pos="100000">
              <a:schemeClr val="accent1">
                <a:lumMod val="30000"/>
                <a:lumOff val="70000"/>
                <a:alpha val="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2CC0EB-F7A0-12CA-7083-6FE4948FA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military officer&#10;&#10;AI-generated content may be incorrect.">
            <a:extLst>
              <a:ext uri="{FF2B5EF4-FFF2-40B4-BE49-F238E27FC236}">
                <a16:creationId xmlns:a16="http://schemas.microsoft.com/office/drawing/2014/main" id="{5D31940C-0BB3-9C7E-3FEF-BEBCE842B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08" y="165122"/>
            <a:ext cx="1421939" cy="14219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6FC458-DBFB-F538-49FE-47E85058D9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750" y="360363"/>
            <a:ext cx="1031458" cy="10314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2F0C96A-A879-B3A6-AEA3-3F9191278855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1459F0-F8EE-358B-2396-130D319BC57B}"/>
              </a:ext>
            </a:extLst>
          </p:cNvPr>
          <p:cNvSpPr/>
          <p:nvPr/>
        </p:nvSpPr>
        <p:spPr>
          <a:xfrm>
            <a:off x="12146281" y="0"/>
            <a:ext cx="4571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7CE5D0-0C5C-B940-09A8-CB3D317CC3C7}"/>
              </a:ext>
            </a:extLst>
          </p:cNvPr>
          <p:cNvSpPr/>
          <p:nvPr/>
        </p:nvSpPr>
        <p:spPr>
          <a:xfrm>
            <a:off x="45719" y="6858000"/>
            <a:ext cx="12100562" cy="457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04C098-EBC6-AACC-8D08-C3891A225128}"/>
              </a:ext>
            </a:extLst>
          </p:cNvPr>
          <p:cNvSpPr/>
          <p:nvPr/>
        </p:nvSpPr>
        <p:spPr>
          <a:xfrm>
            <a:off x="68578" y="-22860"/>
            <a:ext cx="12100562" cy="457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BF4968-3743-E42D-8970-163C1C21CC96}"/>
              </a:ext>
            </a:extLst>
          </p:cNvPr>
          <p:cNvSpPr txBox="1"/>
          <p:nvPr/>
        </p:nvSpPr>
        <p:spPr>
          <a:xfrm>
            <a:off x="5181601" y="3524746"/>
            <a:ext cx="509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0E0513-46D8-C9BF-EF74-9E58D672E7B8}"/>
              </a:ext>
            </a:extLst>
          </p:cNvPr>
          <p:cNvSpPr txBox="1"/>
          <p:nvPr/>
        </p:nvSpPr>
        <p:spPr>
          <a:xfrm>
            <a:off x="5181601" y="886181"/>
            <a:ext cx="1612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3A0F8E2-36D1-ED3B-1A93-C26AA5B34D3B}"/>
              </a:ext>
            </a:extLst>
          </p:cNvPr>
          <p:cNvSpPr/>
          <p:nvPr/>
        </p:nvSpPr>
        <p:spPr>
          <a:xfrm>
            <a:off x="11084108" y="6401663"/>
            <a:ext cx="259081" cy="261960"/>
          </a:xfrm>
          <a:prstGeom prst="ellipse">
            <a:avLst/>
          </a:prstGeom>
          <a:solidFill>
            <a:srgbClr val="FCB7B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EDA115D-422B-0FD0-9F92-8102FCCF1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244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rgbClr r="0" g="0" b="0">
                <a:alpha val="34000"/>
              </a:scrgbClr>
            </a:gs>
            <a:gs pos="100000">
              <a:srgbClr val="EA4C54">
                <a:alpha val="53000"/>
              </a:srgbClr>
            </a:gs>
            <a:gs pos="100000">
              <a:schemeClr val="accent1">
                <a:lumMod val="30000"/>
                <a:lumOff val="70000"/>
                <a:alpha val="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BDA3E1-A914-37F4-130B-3D3B38BE7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military officer&#10;&#10;AI-generated content may be incorrect.">
            <a:extLst>
              <a:ext uri="{FF2B5EF4-FFF2-40B4-BE49-F238E27FC236}">
                <a16:creationId xmlns:a16="http://schemas.microsoft.com/office/drawing/2014/main" id="{06B2A5B9-92B4-5894-6332-F7F22A33E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08" y="165122"/>
            <a:ext cx="1421939" cy="14219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C09A07-4D08-9E2B-7578-067EA39E7A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750" y="360363"/>
            <a:ext cx="1031458" cy="10314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9E0526D-6ED1-F0A9-A01F-925359569ADA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EF8436-6883-34BD-2154-AD4FC519FF6C}"/>
              </a:ext>
            </a:extLst>
          </p:cNvPr>
          <p:cNvSpPr/>
          <p:nvPr/>
        </p:nvSpPr>
        <p:spPr>
          <a:xfrm>
            <a:off x="12146281" y="0"/>
            <a:ext cx="4571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66EE3C-2CE7-B3D1-14D4-B9AE968B2E17}"/>
              </a:ext>
            </a:extLst>
          </p:cNvPr>
          <p:cNvSpPr/>
          <p:nvPr/>
        </p:nvSpPr>
        <p:spPr>
          <a:xfrm>
            <a:off x="45719" y="6858000"/>
            <a:ext cx="12100562" cy="457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CA5E6D-716E-D6AD-E260-76705F1593B2}"/>
              </a:ext>
            </a:extLst>
          </p:cNvPr>
          <p:cNvSpPr/>
          <p:nvPr/>
        </p:nvSpPr>
        <p:spPr>
          <a:xfrm>
            <a:off x="68578" y="-22860"/>
            <a:ext cx="12100562" cy="457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94CE84-27E7-3447-82FA-E4407554C0E8}"/>
              </a:ext>
            </a:extLst>
          </p:cNvPr>
          <p:cNvSpPr txBox="1"/>
          <p:nvPr/>
        </p:nvSpPr>
        <p:spPr>
          <a:xfrm>
            <a:off x="5181601" y="3524746"/>
            <a:ext cx="509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77FF67-BA70-1A36-E73C-6F17CA2DD509}"/>
              </a:ext>
            </a:extLst>
          </p:cNvPr>
          <p:cNvSpPr txBox="1"/>
          <p:nvPr/>
        </p:nvSpPr>
        <p:spPr>
          <a:xfrm>
            <a:off x="5181601" y="886181"/>
            <a:ext cx="1612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FE8D0EF-98AF-13AE-1913-91787B12B710}"/>
              </a:ext>
            </a:extLst>
          </p:cNvPr>
          <p:cNvSpPr/>
          <p:nvPr/>
        </p:nvSpPr>
        <p:spPr>
          <a:xfrm>
            <a:off x="11084108" y="6401663"/>
            <a:ext cx="259081" cy="261960"/>
          </a:xfrm>
          <a:prstGeom prst="ellipse">
            <a:avLst/>
          </a:prstGeom>
          <a:solidFill>
            <a:srgbClr val="FCB7B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615C1FFB-6C0F-79A3-1ED2-CDB60730B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544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rgbClr r="0" g="0" b="0">
                <a:alpha val="34000"/>
              </a:scrgbClr>
            </a:gs>
            <a:gs pos="100000">
              <a:srgbClr val="EA4C54">
                <a:alpha val="53000"/>
              </a:srgbClr>
            </a:gs>
            <a:gs pos="100000">
              <a:schemeClr val="accent1">
                <a:lumMod val="30000"/>
                <a:lumOff val="70000"/>
                <a:alpha val="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8780E7-0402-5AA0-9026-BADED3F2F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military officer&#10;&#10;AI-generated content may be incorrect.">
            <a:extLst>
              <a:ext uri="{FF2B5EF4-FFF2-40B4-BE49-F238E27FC236}">
                <a16:creationId xmlns:a16="http://schemas.microsoft.com/office/drawing/2014/main" id="{31FA0A58-08D6-0CD4-E07A-CA44639A0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08" y="165122"/>
            <a:ext cx="1421939" cy="14219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E42AAD-8B24-8385-179A-74FDB867BB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750" y="360363"/>
            <a:ext cx="1031458" cy="10314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E6BA603-DD5F-268F-4D65-3046049AE735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E6B0F6-1F04-BFD5-9BAE-E0F3D9839DBA}"/>
              </a:ext>
            </a:extLst>
          </p:cNvPr>
          <p:cNvSpPr/>
          <p:nvPr/>
        </p:nvSpPr>
        <p:spPr>
          <a:xfrm>
            <a:off x="12146281" y="0"/>
            <a:ext cx="4571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A994C5-1C8F-ACC6-08A5-0B405BCD7CDC}"/>
              </a:ext>
            </a:extLst>
          </p:cNvPr>
          <p:cNvSpPr/>
          <p:nvPr/>
        </p:nvSpPr>
        <p:spPr>
          <a:xfrm>
            <a:off x="45719" y="6858000"/>
            <a:ext cx="12100562" cy="457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77932F-126D-2F98-FD45-C5706EC5BE3D}"/>
              </a:ext>
            </a:extLst>
          </p:cNvPr>
          <p:cNvSpPr/>
          <p:nvPr/>
        </p:nvSpPr>
        <p:spPr>
          <a:xfrm>
            <a:off x="68578" y="-22860"/>
            <a:ext cx="12100562" cy="457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A6321E-86D7-0298-425E-F6DE341F3061}"/>
              </a:ext>
            </a:extLst>
          </p:cNvPr>
          <p:cNvSpPr txBox="1"/>
          <p:nvPr/>
        </p:nvSpPr>
        <p:spPr>
          <a:xfrm>
            <a:off x="5181601" y="3524746"/>
            <a:ext cx="509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03220A-9BDC-C603-D9A4-4290DE31CD1F}"/>
              </a:ext>
            </a:extLst>
          </p:cNvPr>
          <p:cNvSpPr txBox="1"/>
          <p:nvPr/>
        </p:nvSpPr>
        <p:spPr>
          <a:xfrm>
            <a:off x="5181601" y="886181"/>
            <a:ext cx="1612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37A7527-6B17-DBF1-8B0A-143B073366D3}"/>
              </a:ext>
            </a:extLst>
          </p:cNvPr>
          <p:cNvSpPr/>
          <p:nvPr/>
        </p:nvSpPr>
        <p:spPr>
          <a:xfrm>
            <a:off x="11084108" y="6401663"/>
            <a:ext cx="259081" cy="261960"/>
          </a:xfrm>
          <a:prstGeom prst="ellipse">
            <a:avLst/>
          </a:prstGeom>
          <a:solidFill>
            <a:srgbClr val="FCB7B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95994593-BB6F-8746-7EA9-DEA5B866B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779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rgbClr r="0" g="0" b="0">
                <a:alpha val="34000"/>
              </a:scrgbClr>
            </a:gs>
            <a:gs pos="100000">
              <a:srgbClr val="EA4C54">
                <a:alpha val="53000"/>
              </a:srgbClr>
            </a:gs>
            <a:gs pos="100000">
              <a:schemeClr val="accent1">
                <a:lumMod val="30000"/>
                <a:lumOff val="70000"/>
                <a:alpha val="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51CB14-A8F5-A861-D5A4-11DD9A080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military officer&#10;&#10;AI-generated content may be incorrect.">
            <a:extLst>
              <a:ext uri="{FF2B5EF4-FFF2-40B4-BE49-F238E27FC236}">
                <a16:creationId xmlns:a16="http://schemas.microsoft.com/office/drawing/2014/main" id="{B3FC3ECA-7670-F720-5EA1-5DFF95A13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08" y="165122"/>
            <a:ext cx="1421939" cy="14219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B52F5F-5749-67A5-0A33-0DD4A94CF2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750" y="360363"/>
            <a:ext cx="1031458" cy="10314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204D3B2-9039-A3FB-4E1A-1098E33B4D3D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EC9734-FA0C-35DD-D6B1-B6AC80E89396}"/>
              </a:ext>
            </a:extLst>
          </p:cNvPr>
          <p:cNvSpPr/>
          <p:nvPr/>
        </p:nvSpPr>
        <p:spPr>
          <a:xfrm>
            <a:off x="12146281" y="0"/>
            <a:ext cx="4571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2C8606-9457-5E0B-3CF0-7E917B482D20}"/>
              </a:ext>
            </a:extLst>
          </p:cNvPr>
          <p:cNvSpPr/>
          <p:nvPr/>
        </p:nvSpPr>
        <p:spPr>
          <a:xfrm>
            <a:off x="45719" y="6858000"/>
            <a:ext cx="12100562" cy="457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BAD413-3965-2C5C-2FAE-DD9C7CD68392}"/>
              </a:ext>
            </a:extLst>
          </p:cNvPr>
          <p:cNvSpPr/>
          <p:nvPr/>
        </p:nvSpPr>
        <p:spPr>
          <a:xfrm>
            <a:off x="68578" y="-22860"/>
            <a:ext cx="12100562" cy="457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0393BF-B0DD-273D-47AF-4CA45D9978F2}"/>
              </a:ext>
            </a:extLst>
          </p:cNvPr>
          <p:cNvSpPr txBox="1"/>
          <p:nvPr/>
        </p:nvSpPr>
        <p:spPr>
          <a:xfrm>
            <a:off x="5181601" y="3524746"/>
            <a:ext cx="509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69AFB0-502F-8A5C-85DA-E877E5C4B1C3}"/>
              </a:ext>
            </a:extLst>
          </p:cNvPr>
          <p:cNvSpPr txBox="1"/>
          <p:nvPr/>
        </p:nvSpPr>
        <p:spPr>
          <a:xfrm>
            <a:off x="5181601" y="886181"/>
            <a:ext cx="1612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32E9EDD-1EE9-9FD1-572A-22EC2D757B31}"/>
              </a:ext>
            </a:extLst>
          </p:cNvPr>
          <p:cNvSpPr/>
          <p:nvPr/>
        </p:nvSpPr>
        <p:spPr>
          <a:xfrm>
            <a:off x="11084108" y="6401663"/>
            <a:ext cx="259081" cy="261960"/>
          </a:xfrm>
          <a:prstGeom prst="ellipse">
            <a:avLst/>
          </a:prstGeom>
          <a:solidFill>
            <a:srgbClr val="FCB7B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B5D05901-F246-6F2D-5543-A593D294F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897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rgbClr r="0" g="0" b="0">
                <a:alpha val="34000"/>
              </a:scrgbClr>
            </a:gs>
            <a:gs pos="100000">
              <a:srgbClr val="EA4C54">
                <a:alpha val="53000"/>
              </a:srgbClr>
            </a:gs>
            <a:gs pos="100000">
              <a:schemeClr val="accent1">
                <a:lumMod val="30000"/>
                <a:lumOff val="70000"/>
                <a:alpha val="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7A6E59-33BC-35CF-BF8B-273D68FEE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military officer&#10;&#10;AI-generated content may be incorrect.">
            <a:extLst>
              <a:ext uri="{FF2B5EF4-FFF2-40B4-BE49-F238E27FC236}">
                <a16:creationId xmlns:a16="http://schemas.microsoft.com/office/drawing/2014/main" id="{D870561E-377E-29F8-6C09-C743DDCEE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08" y="165122"/>
            <a:ext cx="1421939" cy="14219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77CB5C-FF67-3ED3-A529-121F217EB2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750" y="360363"/>
            <a:ext cx="1031458" cy="10314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7B86AC-C6CC-0325-48E0-975922F55474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911743-ED48-22AB-59B0-ABE83800040D}"/>
              </a:ext>
            </a:extLst>
          </p:cNvPr>
          <p:cNvSpPr/>
          <p:nvPr/>
        </p:nvSpPr>
        <p:spPr>
          <a:xfrm>
            <a:off x="12146281" y="0"/>
            <a:ext cx="4571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361336-7E2A-480E-FC15-FAFC3AC0D4FC}"/>
              </a:ext>
            </a:extLst>
          </p:cNvPr>
          <p:cNvSpPr/>
          <p:nvPr/>
        </p:nvSpPr>
        <p:spPr>
          <a:xfrm>
            <a:off x="45719" y="6858000"/>
            <a:ext cx="12100562" cy="457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054BE9-23BB-6977-4B4B-9F24552E583F}"/>
              </a:ext>
            </a:extLst>
          </p:cNvPr>
          <p:cNvSpPr/>
          <p:nvPr/>
        </p:nvSpPr>
        <p:spPr>
          <a:xfrm>
            <a:off x="68578" y="-22860"/>
            <a:ext cx="12100562" cy="457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AF4B1A-2AB5-2FC1-2F9D-717FEB14B428}"/>
              </a:ext>
            </a:extLst>
          </p:cNvPr>
          <p:cNvSpPr txBox="1"/>
          <p:nvPr/>
        </p:nvSpPr>
        <p:spPr>
          <a:xfrm>
            <a:off x="5181601" y="3524746"/>
            <a:ext cx="509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6CFA48-2F1C-789B-F375-C855B6E6018E}"/>
              </a:ext>
            </a:extLst>
          </p:cNvPr>
          <p:cNvSpPr txBox="1"/>
          <p:nvPr/>
        </p:nvSpPr>
        <p:spPr>
          <a:xfrm>
            <a:off x="5181601" y="886181"/>
            <a:ext cx="1612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9958D67-2DA0-40BA-5A78-E724203861F1}"/>
              </a:ext>
            </a:extLst>
          </p:cNvPr>
          <p:cNvSpPr/>
          <p:nvPr/>
        </p:nvSpPr>
        <p:spPr>
          <a:xfrm>
            <a:off x="11084108" y="6401663"/>
            <a:ext cx="259081" cy="261960"/>
          </a:xfrm>
          <a:prstGeom prst="ellipse">
            <a:avLst/>
          </a:prstGeom>
          <a:solidFill>
            <a:srgbClr val="FCB7B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BDBA48B-4813-C999-DA5E-408CF6A78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1104-E613-47DB-A4B5-38FC14575E3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65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24</Words>
  <Application>Microsoft Office PowerPoint</Application>
  <PresentationFormat>Widescreen</PresentationFormat>
  <Paragraphs>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socialsciencesintern@gmail.com</dc:creator>
  <cp:lastModifiedBy>socialsciencesintern@gmail.com</cp:lastModifiedBy>
  <cp:revision>1</cp:revision>
  <dcterms:created xsi:type="dcterms:W3CDTF">2025-03-14T04:05:48Z</dcterms:created>
  <dcterms:modified xsi:type="dcterms:W3CDTF">2025-03-14T06:52:17Z</dcterms:modified>
</cp:coreProperties>
</file>